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56577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6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34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2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737559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28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1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19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06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9128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9601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9344B00-4177-4EBA-AEA8-C25A13C6F8C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7A95AB1F-73AD-4394-8970-6C6893962FC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77435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aravel.com/docs/8.x" TargetMode="External"/><Relationship Id="rId2" Type="http://schemas.openxmlformats.org/officeDocument/2006/relationships/hyperlink" Target="https://learninglaravel.net/laravel-php-create-a-social-network-full-app?fbclid=IwAR2KRDpx3T8PXWYEXb0qSdkLB_NAzecSAeAZnfe4fqXHa7_5dsNVmMbvj3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etcomposer.org/doc/" TargetMode="External"/><Relationship Id="rId4" Type="http://schemas.openxmlformats.org/officeDocument/2006/relationships/hyperlink" Target="https://jetstream.laravel.com/1.x/introductio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258E54C-F6FF-4DB9-B655-67E412488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Blogger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707C72D0-45FA-429D-AF27-026DCA045A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Cigolie Naomi | </a:t>
            </a:r>
            <a:r>
              <a:rPr lang="en-US" dirty="0" err="1"/>
              <a:t>Ciubotaru</a:t>
            </a:r>
            <a:r>
              <a:rPr lang="en-US" dirty="0"/>
              <a:t> Teodora | </a:t>
            </a:r>
            <a:r>
              <a:rPr lang="en-US" dirty="0" err="1"/>
              <a:t>Cojanu</a:t>
            </a:r>
            <a:r>
              <a:rPr lang="en-US" dirty="0"/>
              <a:t> Andrei</a:t>
            </a:r>
          </a:p>
        </p:txBody>
      </p:sp>
    </p:spTree>
    <p:extLst>
      <p:ext uri="{BB962C8B-B14F-4D97-AF65-F5344CB8AC3E}">
        <p14:creationId xmlns:p14="http://schemas.microsoft.com/office/powerpoint/2010/main" val="368002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0F95AF2B-B1B6-43DC-AD23-C23D7B898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188720"/>
            <a:ext cx="5369029" cy="4480560"/>
          </a:xfrm>
        </p:spPr>
        <p:txBody>
          <a:bodyPr anchor="ctr">
            <a:normAutofit/>
          </a:bodyPr>
          <a:lstStyle/>
          <a:p>
            <a:r>
              <a:rPr lang="en-US" dirty="0">
                <a:hlinkClick r:id="rId2"/>
              </a:rPr>
              <a:t>https://learninglaravel.net/laravel-php-create-a-social-network-full-app?fbclid=IwAR2KRDpx3T8PXWYEXb0qSdkLB_NAzecSAeAZnfe4fqXHa7_5dsNVmMbvj3I</a:t>
            </a:r>
            <a:endParaRPr lang="en-US" dirty="0"/>
          </a:p>
          <a:p>
            <a:r>
              <a:rPr lang="en-US" dirty="0">
                <a:hlinkClick r:id="rId3"/>
              </a:rPr>
              <a:t>https://laravel.com/docs/8.x</a:t>
            </a:r>
            <a:endParaRPr lang="en-US" dirty="0"/>
          </a:p>
          <a:p>
            <a:r>
              <a:rPr lang="en-US" dirty="0">
                <a:hlinkClick r:id="rId4"/>
              </a:rPr>
              <a:t>https://jetstream.laravel.com/1.x/introduction.html</a:t>
            </a:r>
            <a:endParaRPr lang="en-US" dirty="0"/>
          </a:p>
          <a:p>
            <a:r>
              <a:rPr lang="en-US" dirty="0">
                <a:hlinkClick r:id="rId5"/>
              </a:rPr>
              <a:t>https://getcomposer.org/doc/</a:t>
            </a:r>
            <a:endParaRPr lang="en-US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3DE93336-680E-4AC1-92EB-1F7AB388D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chemeClr val="bg2"/>
                </a:solidFill>
              </a:rPr>
              <a:t>Bibliografie</a:t>
            </a:r>
            <a:endParaRPr lang="en-US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70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E25B970-8AA1-49A3-9672-552BEC2C3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188720"/>
            <a:ext cx="5369029" cy="4480560"/>
          </a:xfrm>
        </p:spPr>
        <p:txBody>
          <a:bodyPr anchor="ctr">
            <a:normAutofit/>
          </a:bodyPr>
          <a:lstStyle/>
          <a:p>
            <a:r>
              <a:rPr lang="ro-RO" dirty="0"/>
              <a:t>Platforma web se comportă asemănător rețelelor de socializare actuale.</a:t>
            </a:r>
          </a:p>
          <a:p>
            <a:r>
              <a:rPr lang="ro-RO" dirty="0"/>
              <a:t>Prin înregistrare, orice utilizator poate deveni creator de conținut (</a:t>
            </a:r>
            <a:r>
              <a:rPr lang="ro-RO" dirty="0" err="1"/>
              <a:t>blogger</a:t>
            </a:r>
            <a:r>
              <a:rPr lang="ro-RO" dirty="0"/>
              <a:t>).</a:t>
            </a:r>
          </a:p>
          <a:p>
            <a:r>
              <a:rPr lang="ro-RO" dirty="0"/>
              <a:t>Aplicația pune la dispoziția </a:t>
            </a:r>
            <a:r>
              <a:rPr lang="ro-RO" dirty="0" err="1"/>
              <a:t>blogger</a:t>
            </a:r>
            <a:r>
              <a:rPr lang="ro-RO" dirty="0"/>
              <a:t>-ului opțiunile de </a:t>
            </a:r>
            <a:r>
              <a:rPr lang="ro-RO" b="1" dirty="0"/>
              <a:t>creare</a:t>
            </a:r>
            <a:r>
              <a:rPr lang="ro-RO" dirty="0"/>
              <a:t>, </a:t>
            </a:r>
            <a:r>
              <a:rPr lang="ro-RO" b="1" dirty="0"/>
              <a:t>modificare</a:t>
            </a:r>
            <a:r>
              <a:rPr lang="ro-RO" dirty="0"/>
              <a:t>, </a:t>
            </a:r>
            <a:r>
              <a:rPr lang="ro-RO" b="1" dirty="0"/>
              <a:t>ștergere</a:t>
            </a:r>
            <a:r>
              <a:rPr lang="ro-RO" dirty="0"/>
              <a:t> de postări. </a:t>
            </a:r>
          </a:p>
          <a:p>
            <a:r>
              <a:rPr lang="ro-RO" dirty="0"/>
              <a:t>De asemenea, acesta are posibilitatea de </a:t>
            </a:r>
            <a:r>
              <a:rPr lang="ro-RO" b="1" dirty="0"/>
              <a:t>a</a:t>
            </a:r>
            <a:r>
              <a:rPr lang="ro-RO" dirty="0"/>
              <a:t> </a:t>
            </a:r>
            <a:r>
              <a:rPr lang="ro-RO" b="1" dirty="0"/>
              <a:t>adăuga comentarii </a:t>
            </a:r>
            <a:r>
              <a:rPr lang="ro-RO" dirty="0"/>
              <a:t>și de </a:t>
            </a:r>
            <a:r>
              <a:rPr lang="ro-RO" b="1" dirty="0"/>
              <a:t>a distribui postările pe Facebook/</a:t>
            </a:r>
            <a:r>
              <a:rPr lang="ro-RO" b="1" dirty="0" err="1"/>
              <a:t>Twitter</a:t>
            </a:r>
            <a:r>
              <a:rPr lang="ro-RO" b="1" dirty="0"/>
              <a:t>.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AA42F276-E113-4E20-B1A3-A5B56E41D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bg2"/>
                </a:solidFill>
              </a:rPr>
              <a:t>Descrierea aplica</a:t>
            </a:r>
            <a:r>
              <a:rPr lang="ro-RO" sz="4000" b="1">
                <a:solidFill>
                  <a:schemeClr val="bg2"/>
                </a:solidFill>
              </a:rPr>
              <a:t>ției</a:t>
            </a:r>
            <a:endParaRPr lang="en-US" sz="4000" b="1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047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3138EE6-6064-4ED8-963B-75E0BDDDD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308" y="788565"/>
            <a:ext cx="5369029" cy="384216"/>
          </a:xfrm>
        </p:spPr>
        <p:txBody>
          <a:bodyPr anchor="ctr">
            <a:normAutofit/>
          </a:bodyPr>
          <a:lstStyle/>
          <a:p>
            <a:r>
              <a:rPr lang="ro-RO" dirty="0"/>
              <a:t>Diagrama cazurilor de utilizare: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FC562C11-4DB5-4026-BA3C-6EFD4638F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 dirty="0">
                <a:solidFill>
                  <a:schemeClr val="bg2"/>
                </a:solidFill>
              </a:rPr>
              <a:t>Etapa de proiectare</a:t>
            </a:r>
            <a:endParaRPr lang="en-US" sz="4000" b="1" dirty="0">
              <a:solidFill>
                <a:schemeClr val="bg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5CFFC0-D3C7-4FAC-927C-4A7A4D91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05" y="1961346"/>
            <a:ext cx="6258433" cy="359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757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52B907C-CBDE-4460-A274-B6043EF50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472" y="932688"/>
            <a:ext cx="6995160" cy="5404104"/>
          </a:xfrm>
        </p:spPr>
        <p:txBody>
          <a:bodyPr anchor="ctr">
            <a:normAutofit/>
          </a:bodyPr>
          <a:lstStyle/>
          <a:p>
            <a:r>
              <a:rPr lang="ro-RO" sz="2400" i="1" dirty="0" err="1"/>
              <a:t>Blogger</a:t>
            </a:r>
            <a:r>
              <a:rPr lang="ro-RO" sz="2400" b="1" i="1" dirty="0"/>
              <a:t> </a:t>
            </a:r>
            <a:r>
              <a:rPr lang="ro-RO" dirty="0"/>
              <a:t>este alcătuit din următoarele pagini web:</a:t>
            </a:r>
          </a:p>
          <a:p>
            <a:pPr marL="0" indent="0">
              <a:buNone/>
            </a:pPr>
            <a:endParaRPr lang="ro-RO" dirty="0"/>
          </a:p>
          <a:p>
            <a:pPr lvl="1"/>
            <a:r>
              <a:rPr lang="ro-RO" b="1" i="0" dirty="0"/>
              <a:t>Pagina de pornire</a:t>
            </a:r>
            <a:r>
              <a:rPr lang="ro-RO" i="0" dirty="0"/>
              <a:t>: cu opțiunile </a:t>
            </a:r>
            <a:r>
              <a:rPr lang="ro-RO" i="0" dirty="0" err="1"/>
              <a:t>login</a:t>
            </a:r>
            <a:r>
              <a:rPr lang="ro-RO" i="0" dirty="0"/>
              <a:t> &amp; </a:t>
            </a:r>
            <a:r>
              <a:rPr lang="ro-RO" i="0" dirty="0" err="1"/>
              <a:t>register</a:t>
            </a:r>
            <a:endParaRPr lang="ro-RO" i="0" dirty="0"/>
          </a:p>
          <a:p>
            <a:pPr lvl="1"/>
            <a:r>
              <a:rPr lang="ro-RO" b="1" i="0" dirty="0" err="1"/>
              <a:t>Login</a:t>
            </a:r>
            <a:endParaRPr lang="ro-RO" b="1" i="0" dirty="0"/>
          </a:p>
          <a:p>
            <a:pPr lvl="1"/>
            <a:r>
              <a:rPr lang="ro-RO" b="1" i="0" dirty="0" err="1"/>
              <a:t>Register</a:t>
            </a:r>
            <a:endParaRPr lang="ro-RO" b="1" i="0" dirty="0"/>
          </a:p>
          <a:p>
            <a:pPr lvl="1"/>
            <a:r>
              <a:rPr lang="ro-RO" b="1" i="0" dirty="0" err="1"/>
              <a:t>Dashboard</a:t>
            </a:r>
            <a:r>
              <a:rPr lang="ro-RO" i="0" dirty="0"/>
              <a:t>: permite vizualizarea postărilor (</a:t>
            </a:r>
            <a:r>
              <a:rPr lang="ro-RO" i="0" dirty="0" err="1"/>
              <a:t>newsfeed</a:t>
            </a:r>
            <a:r>
              <a:rPr lang="ro-RO" i="0" dirty="0"/>
              <a:t>).</a:t>
            </a:r>
          </a:p>
          <a:p>
            <a:pPr marL="530352" lvl="1" indent="0">
              <a:buNone/>
            </a:pPr>
            <a:r>
              <a:rPr lang="ro-RO" i="0" dirty="0"/>
              <a:t>      Pornind de aici, se pot accesa următoarele pagini:</a:t>
            </a:r>
          </a:p>
          <a:p>
            <a:pPr lvl="3"/>
            <a:r>
              <a:rPr lang="ro-RO" sz="2000" b="1" i="0" dirty="0"/>
              <a:t>Create post</a:t>
            </a:r>
            <a:r>
              <a:rPr lang="ro-RO" sz="2000" i="0" dirty="0"/>
              <a:t>: adăugarea de noi postări</a:t>
            </a:r>
          </a:p>
          <a:p>
            <a:pPr lvl="3"/>
            <a:r>
              <a:rPr lang="ro-RO" sz="2000" b="1" i="0" dirty="0" err="1"/>
              <a:t>My</a:t>
            </a:r>
            <a:r>
              <a:rPr lang="ro-RO" sz="2000" b="1" i="0" dirty="0"/>
              <a:t> </a:t>
            </a:r>
            <a:r>
              <a:rPr lang="ro-RO" sz="2000" b="1" i="0" dirty="0" err="1"/>
              <a:t>posts</a:t>
            </a:r>
            <a:r>
              <a:rPr lang="ro-RO" sz="2000" i="0" dirty="0"/>
              <a:t>: vizualizarea, modificarea și ștergerea postărilor proprii</a:t>
            </a:r>
          </a:p>
          <a:p>
            <a:pPr lvl="3"/>
            <a:r>
              <a:rPr lang="ro-RO" sz="2000" b="1" i="0" dirty="0"/>
              <a:t>Profil</a:t>
            </a:r>
            <a:r>
              <a:rPr lang="ro-RO" sz="2000" i="0" dirty="0"/>
              <a:t>: administrarea contului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46AE5DD0-E4C1-4FE6-A8F7-466204979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 dirty="0">
                <a:solidFill>
                  <a:schemeClr val="bg2"/>
                </a:solidFill>
              </a:rPr>
              <a:t>Arhitectura aplicației</a:t>
            </a:r>
            <a:endParaRPr lang="en-US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17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97E016C9-08F5-478A-8350-E947A6DEA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188720"/>
            <a:ext cx="5369029" cy="4480560"/>
          </a:xfrm>
        </p:spPr>
        <p:txBody>
          <a:bodyPr anchor="ctr">
            <a:normAutofit/>
          </a:bodyPr>
          <a:lstStyle/>
          <a:p>
            <a:r>
              <a:rPr lang="ro-RO" dirty="0"/>
              <a:t>Pentru dezvoltarea aplicației </a:t>
            </a:r>
            <a:r>
              <a:rPr lang="ro-RO" i="1" dirty="0" err="1"/>
              <a:t>Blogger</a:t>
            </a:r>
            <a:r>
              <a:rPr lang="ro-RO" i="1" dirty="0"/>
              <a:t> </a:t>
            </a:r>
            <a:r>
              <a:rPr lang="ro-RO" dirty="0"/>
              <a:t>s-au folosit următoarele tehnologii:</a:t>
            </a:r>
          </a:p>
          <a:p>
            <a:pPr marL="0" indent="0">
              <a:buNone/>
            </a:pPr>
            <a:endParaRPr lang="ro-RO" dirty="0"/>
          </a:p>
          <a:p>
            <a:pPr lvl="1"/>
            <a:r>
              <a:rPr lang="ro-RO" i="0" dirty="0"/>
              <a:t>front-end: HTML5 + CSS3</a:t>
            </a:r>
            <a:r>
              <a:rPr lang="en-US" i="0" dirty="0"/>
              <a:t> + Blade + Jetstream + Bootstrap</a:t>
            </a:r>
            <a:endParaRPr lang="ro-RO" i="0" dirty="0"/>
          </a:p>
          <a:p>
            <a:pPr lvl="1"/>
            <a:r>
              <a:rPr lang="ro-RO" i="0" dirty="0"/>
              <a:t>back-</a:t>
            </a:r>
            <a:r>
              <a:rPr lang="ro-RO" i="0" dirty="0" err="1"/>
              <a:t>end</a:t>
            </a:r>
            <a:r>
              <a:rPr lang="ro-RO" i="0" dirty="0"/>
              <a:t>: PHP, </a:t>
            </a:r>
            <a:r>
              <a:rPr lang="ro-RO" i="0" dirty="0" err="1"/>
              <a:t>Laravel</a:t>
            </a:r>
            <a:endParaRPr lang="ro-RO" i="0" dirty="0"/>
          </a:p>
          <a:p>
            <a:pPr lvl="1"/>
            <a:r>
              <a:rPr lang="ro-RO" i="0" dirty="0"/>
              <a:t>baza de date: </a:t>
            </a:r>
            <a:r>
              <a:rPr lang="ro-RO" i="0" dirty="0" err="1"/>
              <a:t>MySQL</a:t>
            </a:r>
            <a:endParaRPr lang="en-US" i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9C336126-5235-4D91-82E3-FCF85A402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 dirty="0">
                <a:solidFill>
                  <a:schemeClr val="bg2"/>
                </a:solidFill>
              </a:rPr>
              <a:t>Tehnologii folosite</a:t>
            </a:r>
            <a:endParaRPr lang="en-US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27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2421931-EF1F-47F8-AC4A-D1100C313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748" y="1188720"/>
            <a:ext cx="6322142" cy="4480560"/>
          </a:xfrm>
        </p:spPr>
        <p:txBody>
          <a:bodyPr anchor="ctr">
            <a:normAutofit/>
          </a:bodyPr>
          <a:lstStyle/>
          <a:p>
            <a:r>
              <a:rPr lang="ro-RO" dirty="0"/>
              <a:t>Baza de date este formată din următoarele tabele:</a:t>
            </a:r>
          </a:p>
          <a:p>
            <a:pPr marL="0" indent="0">
              <a:buNone/>
            </a:pPr>
            <a:endParaRPr lang="ro-RO" dirty="0"/>
          </a:p>
          <a:p>
            <a:pPr lvl="1"/>
            <a:r>
              <a:rPr lang="ro-RO" b="1" dirty="0" err="1"/>
              <a:t>users</a:t>
            </a:r>
            <a:r>
              <a:rPr lang="ro-RO" b="1" dirty="0"/>
              <a:t>, </a:t>
            </a:r>
            <a:r>
              <a:rPr lang="ro-RO" i="0" dirty="0"/>
              <a:t>conține datele de autentificare ale utilizatorilor</a:t>
            </a:r>
          </a:p>
          <a:p>
            <a:pPr lvl="1"/>
            <a:r>
              <a:rPr lang="ro-RO" b="1" dirty="0" err="1"/>
              <a:t>posts</a:t>
            </a:r>
            <a:r>
              <a:rPr lang="ro-RO" b="1" dirty="0"/>
              <a:t>, </a:t>
            </a:r>
            <a:r>
              <a:rPr lang="ro-RO" i="0" dirty="0"/>
              <a:t>ține evidența postărilor: titlu, conținut, data postării, </a:t>
            </a:r>
            <a:r>
              <a:rPr lang="ro-RO" i="0" dirty="0" err="1"/>
              <a:t>id-ul</a:t>
            </a:r>
            <a:r>
              <a:rPr lang="ro-RO" i="0" dirty="0"/>
              <a:t> creatorului.</a:t>
            </a:r>
          </a:p>
          <a:p>
            <a:pPr lvl="1"/>
            <a:r>
              <a:rPr lang="ro-RO" b="1" dirty="0" err="1"/>
              <a:t>comments</a:t>
            </a:r>
            <a:r>
              <a:rPr lang="ro-RO" b="1" dirty="0"/>
              <a:t>, </a:t>
            </a:r>
            <a:r>
              <a:rPr lang="ro-RO" i="0" dirty="0"/>
              <a:t>conține comentariile adăugate la fiecare postare, alături de </a:t>
            </a:r>
            <a:r>
              <a:rPr lang="ro-RO" i="0" dirty="0" err="1"/>
              <a:t>id-ul</a:t>
            </a:r>
            <a:r>
              <a:rPr lang="ro-RO" i="0" dirty="0"/>
              <a:t> postării, </a:t>
            </a:r>
            <a:r>
              <a:rPr lang="ro-RO" i="0" dirty="0" err="1"/>
              <a:t>id-ul</a:t>
            </a:r>
            <a:r>
              <a:rPr lang="ro-RO" i="0" dirty="0"/>
              <a:t> utilizatorului, data de adăugare a comentariului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69283906-AD5E-4D94-96C1-5282E1786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 dirty="0">
                <a:solidFill>
                  <a:schemeClr val="bg2"/>
                </a:solidFill>
              </a:rPr>
              <a:t>Baza de date</a:t>
            </a:r>
            <a:endParaRPr lang="en-US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020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6D4128E2-989D-4A5B-A205-4F6295C8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6" y="1087589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>
                <a:solidFill>
                  <a:schemeClr val="bg2"/>
                </a:solidFill>
              </a:rPr>
              <a:t>Etapa de design 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8E8CADD2-9E9F-41A8-89E6-C1A8197B6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708" y="1841595"/>
            <a:ext cx="3512797" cy="3174809"/>
          </a:xfrm>
        </p:spPr>
        <p:txBody>
          <a:bodyPr anchor="ctr"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În cadrul acestei etape, ne-am concentrat atenția pe scheletul aplicației, proiectarea paginilor, și partea de rutare.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ine 4" descr="O imagine care conține text&#10;&#10;Descriere generată automat">
            <a:extLst>
              <a:ext uri="{FF2B5EF4-FFF2-40B4-BE49-F238E27FC236}">
                <a16:creationId xmlns:a16="http://schemas.microsoft.com/office/drawing/2014/main" id="{A005F69B-B1AA-4B90-BDAA-1CC358161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88"/>
          <a:stretch/>
        </p:blipFill>
        <p:spPr>
          <a:xfrm>
            <a:off x="0" y="4104"/>
            <a:ext cx="7554218" cy="3674981"/>
          </a:xfrm>
          <a:prstGeom prst="rect">
            <a:avLst/>
          </a:prstGeom>
        </p:spPr>
      </p:pic>
      <p:pic>
        <p:nvPicPr>
          <p:cNvPr id="7" name="Imagine 6" descr="O imagine care conține text, munte, captură de ecran&#10;&#10;Descriere generată automat">
            <a:extLst>
              <a:ext uri="{FF2B5EF4-FFF2-40B4-BE49-F238E27FC236}">
                <a16:creationId xmlns:a16="http://schemas.microsoft.com/office/drawing/2014/main" id="{7840AB7A-63C0-42A1-A8C3-4FD8390DAA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7" t="12293" r="28595"/>
          <a:stretch/>
        </p:blipFill>
        <p:spPr>
          <a:xfrm>
            <a:off x="3825666" y="2808881"/>
            <a:ext cx="3728552" cy="4049119"/>
          </a:xfrm>
          <a:prstGeom prst="rect">
            <a:avLst/>
          </a:prstGeom>
        </p:spPr>
      </p:pic>
      <p:pic>
        <p:nvPicPr>
          <p:cNvPr id="11" name="Imagine 10" descr="O imagine care conține text, electronice, captură de ecran&#10;&#10;Descriere generată automat">
            <a:extLst>
              <a:ext uri="{FF2B5EF4-FFF2-40B4-BE49-F238E27FC236}">
                <a16:creationId xmlns:a16="http://schemas.microsoft.com/office/drawing/2014/main" id="{82DF4F6C-CB27-46C3-88E2-73C24DEE88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7" t="11756" r="27775" b="3026"/>
          <a:stretch/>
        </p:blipFill>
        <p:spPr>
          <a:xfrm>
            <a:off x="0" y="2808881"/>
            <a:ext cx="3804016" cy="404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0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F9D520D7-ED9B-4214-BD34-B8F7344E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18" y="400050"/>
            <a:ext cx="6740655" cy="1485900"/>
          </a:xfrm>
        </p:spPr>
        <p:txBody>
          <a:bodyPr>
            <a:normAutofit/>
          </a:bodyPr>
          <a:lstStyle/>
          <a:p>
            <a:r>
              <a:rPr lang="ro-RO" b="1" dirty="0"/>
              <a:t>Etapa de dezvoltare parțială a funcționalității</a:t>
            </a:r>
            <a:endParaRPr lang="en-US" b="1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650DA17-D6F8-4CFA-B547-500D529B0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201" y="1745226"/>
            <a:ext cx="6759172" cy="3581400"/>
          </a:xfrm>
        </p:spPr>
        <p:txBody>
          <a:bodyPr>
            <a:normAutofit/>
          </a:bodyPr>
          <a:lstStyle/>
          <a:p>
            <a:r>
              <a:rPr lang="ro-RO" dirty="0"/>
              <a:t>În această etapă, s-a asigurat funcționalitatea sectorului de înregistrare și autentificare a utilizatorului. </a:t>
            </a:r>
          </a:p>
          <a:p>
            <a:r>
              <a:rPr lang="ro-RO" dirty="0"/>
              <a:t>De asemenea, sunt implementate operațiuni de administrare a contului, precum: resetarea parolei, autentificare cu 2 factori, sesiunile recente de </a:t>
            </a:r>
            <a:r>
              <a:rPr lang="ro-RO" dirty="0" err="1"/>
              <a:t>logare</a:t>
            </a:r>
            <a:r>
              <a:rPr lang="ro-RO" dirty="0"/>
              <a:t>, ștergerea contului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5573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Imagine 15" descr="O imagine care conține text&#10;&#10;Descriere generată automat">
            <a:extLst>
              <a:ext uri="{FF2B5EF4-FFF2-40B4-BE49-F238E27FC236}">
                <a16:creationId xmlns:a16="http://schemas.microsoft.com/office/drawing/2014/main" id="{5E7AF15F-B277-472A-ADFD-83AFF8DEF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188542"/>
            <a:ext cx="6096000" cy="266945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Imagine 10">
            <a:extLst>
              <a:ext uri="{FF2B5EF4-FFF2-40B4-BE49-F238E27FC236}">
                <a16:creationId xmlns:a16="http://schemas.microsoft.com/office/drawing/2014/main" id="{1543A694-9F9A-4494-821B-B20784A42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" y="4188542"/>
            <a:ext cx="6095999" cy="2674856"/>
          </a:xfrm>
          <a:prstGeom prst="rect">
            <a:avLst/>
          </a:prstGeom>
        </p:spPr>
      </p:pic>
      <p:pic>
        <p:nvPicPr>
          <p:cNvPr id="18" name="Imagine 17" descr="O imagine care conține text, cer, zăpadă, exterior&#10;&#10;Descriere generată automat">
            <a:extLst>
              <a:ext uri="{FF2B5EF4-FFF2-40B4-BE49-F238E27FC236}">
                <a16:creationId xmlns:a16="http://schemas.microsoft.com/office/drawing/2014/main" id="{11BB696C-7C16-493A-A0F3-64905FF17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149" y="2171139"/>
            <a:ext cx="4020851" cy="2017403"/>
          </a:xfrm>
          <a:prstGeom prst="rect">
            <a:avLst/>
          </a:prstGeom>
        </p:spPr>
      </p:pic>
      <p:pic>
        <p:nvPicPr>
          <p:cNvPr id="22" name="Imagine 21" descr="O imagine care conține text, zăpadă, exterior, natură&#10;&#10;Descriere generată automat">
            <a:extLst>
              <a:ext uri="{FF2B5EF4-FFF2-40B4-BE49-F238E27FC236}">
                <a16:creationId xmlns:a16="http://schemas.microsoft.com/office/drawing/2014/main" id="{0612311B-9701-4D41-8A6A-1AB9FAEF30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543" y="0"/>
            <a:ext cx="4050457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0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451D30E9-61D6-47C5-AEDF-0AE2CC915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ro-RO" sz="4000" b="1" dirty="0">
                <a:solidFill>
                  <a:schemeClr val="bg2"/>
                </a:solidFill>
              </a:rPr>
              <a:t>Etapa finală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0963BA4-724D-462E-B36C-41F95AB9C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7286" y="1485011"/>
            <a:ext cx="3583643" cy="4480560"/>
          </a:xfrm>
        </p:spPr>
        <p:txBody>
          <a:bodyPr anchor="ctr"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Această etapă este responsabilă cu finalizarea aplicației, prin dezvoltarea funcționalităților de creare, modificare, ștergere de postări. </a:t>
            </a:r>
          </a:p>
          <a:p>
            <a:r>
              <a:rPr lang="ro-RO" dirty="0">
                <a:solidFill>
                  <a:schemeClr val="bg1"/>
                </a:solidFill>
              </a:rPr>
              <a:t>De asemenea, este adăugată secțiunea de comentarii și opțiunea de </a:t>
            </a:r>
            <a:r>
              <a:rPr lang="ro-RO" dirty="0" err="1">
                <a:solidFill>
                  <a:schemeClr val="bg1"/>
                </a:solidFill>
              </a:rPr>
              <a:t>share</a:t>
            </a:r>
            <a:r>
              <a:rPr lang="ro-RO" dirty="0">
                <a:solidFill>
                  <a:schemeClr val="bg1"/>
                </a:solidFill>
              </a:rPr>
              <a:t> Facebook/ </a:t>
            </a:r>
            <a:r>
              <a:rPr lang="ro-RO" dirty="0" err="1">
                <a:solidFill>
                  <a:schemeClr val="bg1"/>
                </a:solidFill>
              </a:rPr>
              <a:t>Twitter</a:t>
            </a:r>
            <a:r>
              <a:rPr lang="ro-RO" dirty="0">
                <a:solidFill>
                  <a:schemeClr val="bg1"/>
                </a:solidFill>
              </a:rPr>
              <a:t>.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C31C97E5-9248-4093-A82C-6B53C8DE27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9" t="35234" r="2993" b="4050"/>
          <a:stretch/>
        </p:blipFill>
        <p:spPr>
          <a:xfrm>
            <a:off x="13593" y="0"/>
            <a:ext cx="7495839" cy="200636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63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Imagine 6" descr="O imagine care conține text&#10;&#10;Descriere generată automat">
            <a:extLst>
              <a:ext uri="{FF2B5EF4-FFF2-40B4-BE49-F238E27FC236}">
                <a16:creationId xmlns:a16="http://schemas.microsoft.com/office/drawing/2014/main" id="{BDBA1044-06F4-4EB3-9CCC-50DC4D6893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" t="52071" r="5817" b="10014"/>
          <a:stretch/>
        </p:blipFill>
        <p:spPr>
          <a:xfrm>
            <a:off x="-2413" y="2006365"/>
            <a:ext cx="7511845" cy="20063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63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Imagine 15">
            <a:extLst>
              <a:ext uri="{FF2B5EF4-FFF2-40B4-BE49-F238E27FC236}">
                <a16:creationId xmlns:a16="http://schemas.microsoft.com/office/drawing/2014/main" id="{22F4CCAF-48A3-4898-8FC6-9EC09BAB76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" t="6443" r="1460" b="14969"/>
          <a:stretch/>
        </p:blipFill>
        <p:spPr>
          <a:xfrm>
            <a:off x="18196" y="6395245"/>
            <a:ext cx="7509433" cy="4627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175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Imagine 10" descr="O imagine care conține text&#10;&#10;Descriere generată automat">
            <a:extLst>
              <a:ext uri="{FF2B5EF4-FFF2-40B4-BE49-F238E27FC236}">
                <a16:creationId xmlns:a16="http://schemas.microsoft.com/office/drawing/2014/main" id="{474FB64E-43E8-4187-89FE-718BFAAE7C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" t="29818" r="999" b="1595"/>
          <a:stretch/>
        </p:blipFill>
        <p:spPr>
          <a:xfrm>
            <a:off x="13593" y="4012731"/>
            <a:ext cx="7518641" cy="237396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rgbClr val="292929"/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197187242"/>
      </p:ext>
    </p:extLst>
  </p:cSld>
  <p:clrMapOvr>
    <a:masterClrMapping/>
  </p:clrMapOvr>
</p:sld>
</file>

<file path=ppt/theme/theme1.xml><?xml version="1.0" encoding="utf-8"?>
<a:theme xmlns:a="http://schemas.openxmlformats.org/drawingml/2006/main" name="Trunchiere">
  <a:themeElements>
    <a:clrScheme name="Trunchier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Trunchier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unchier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387</Words>
  <Application>Microsoft Office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Franklin Gothic Book</vt:lpstr>
      <vt:lpstr>Trunchiere</vt:lpstr>
      <vt:lpstr>Blogger</vt:lpstr>
      <vt:lpstr>Descrierea aplicației</vt:lpstr>
      <vt:lpstr>Etapa de proiectare</vt:lpstr>
      <vt:lpstr>Arhitectura aplicației</vt:lpstr>
      <vt:lpstr>Tehnologii folosite</vt:lpstr>
      <vt:lpstr>Baza de date</vt:lpstr>
      <vt:lpstr>Etapa de design </vt:lpstr>
      <vt:lpstr>Etapa de dezvoltare parțială a funcționalității</vt:lpstr>
      <vt:lpstr>Etapa finală</vt:lpstr>
      <vt:lpstr>Bibliografie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Blogger</dc:title>
  <dc:creator>Naomi Cigolie</dc:creator>
  <cp:lastModifiedBy>Andrei Cojanu</cp:lastModifiedBy>
  <cp:revision>7</cp:revision>
  <dcterms:created xsi:type="dcterms:W3CDTF">2021-01-04T17:32:34Z</dcterms:created>
  <dcterms:modified xsi:type="dcterms:W3CDTF">2021-01-05T13:13:19Z</dcterms:modified>
</cp:coreProperties>
</file>

<file path=docProps/thumbnail.jpeg>
</file>